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1" r:id="rId6"/>
    <p:sldId id="263" r:id="rId7"/>
    <p:sldId id="264" r:id="rId8"/>
    <p:sldId id="265" r:id="rId9"/>
    <p:sldId id="267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ACEB4-CDA3-481A-9E1D-8FC410710772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71873-2D41-4DF6-B733-FED9D15628F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41040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F02FF5-69DA-4BF6-83B3-703AF3685418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82F3C-FB81-4E77-A2E0-A0B8AB0290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593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682F3C-FB81-4E77-A2E0-A0B8AB029052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679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7C9F08D7-E224-464D-9782-AA83B19B0166}" type="datetimeFigureOut">
              <a:rPr lang="en-US" smtClean="0"/>
              <a:pPr/>
              <a:t>3/11/2012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EB951996-F51B-409F-9940-AAF7BD40C03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pachefriends.org/download.php?xampp-win32-1.7.3.exe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914400"/>
          </a:xfrm>
        </p:spPr>
        <p:txBody>
          <a:bodyPr/>
          <a:lstStyle/>
          <a:p>
            <a:r>
              <a:rPr lang="en-US" sz="3000" b="1" dirty="0" smtClean="0"/>
              <a:t>II.3 </a:t>
            </a:r>
            <a:r>
              <a:rPr lang="en-US" sz="3000" b="1" dirty="0" err="1" smtClean="0"/>
              <a:t>Aplica</a:t>
            </a:r>
            <a:r>
              <a:rPr lang="ro-RO" sz="3000" b="1" dirty="0" smtClean="0"/>
              <a:t>ţia EduIntegrator</a:t>
            </a:r>
            <a:endParaRPr lang="en-US" sz="3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86400"/>
            <a:ext cx="9144000" cy="1371600"/>
          </a:xfrm>
        </p:spPr>
        <p:txBody>
          <a:bodyPr>
            <a:normAutofit/>
          </a:bodyPr>
          <a:lstStyle/>
          <a:p>
            <a:r>
              <a:rPr lang="it-IT" sz="1800" b="1" dirty="0"/>
              <a:t>Scoala – membru activ al societatii informationale</a:t>
            </a:r>
          </a:p>
          <a:p>
            <a:r>
              <a:rPr lang="it-IT" sz="1800" b="1" dirty="0"/>
              <a:t>POSDRU/87/1.3/S/62979</a:t>
            </a:r>
            <a:endParaRPr lang="en-US" sz="1800" b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0"/>
            <a:ext cx="777240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71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809999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Dup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 ce am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terminat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efectuat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eventualele corecturi,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acționam butonul „Generează lecție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”. 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0" indent="0">
              <a:buNone/>
            </a:pPr>
            <a:r>
              <a:rPr lang="ro-RO" sz="2800" b="1" dirty="0" smtClean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ATENȚIE!</a:t>
            </a:r>
            <a:endParaRPr lang="ro-RO" sz="2800" b="1" dirty="0">
              <a:solidFill>
                <a:srgbClr val="FF0000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o-RO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Dupa confirmare nu mai </a:t>
            </a:r>
            <a:r>
              <a:rPr lang="it-IT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ave</a:t>
            </a:r>
            <a:r>
              <a:rPr lang="ro-RO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ți</a:t>
            </a:r>
            <a:r>
              <a:rPr lang="it-IT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800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posibilitatea de a edita, </a:t>
            </a:r>
            <a:r>
              <a:rPr lang="it-IT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pentru</a:t>
            </a:r>
            <a:r>
              <a:rPr lang="ro-RO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eventuale corecții</a:t>
            </a:r>
            <a:r>
              <a:rPr lang="ro-RO" sz="2800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momentul de </a:t>
            </a:r>
            <a:r>
              <a:rPr lang="ro-RO" sz="2800" b="1" i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lecție </a:t>
            </a:r>
            <a:r>
              <a:rPr lang="ro-RO" sz="2800" b="1" i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respectiv.</a:t>
            </a:r>
          </a:p>
        </p:txBody>
      </p:sp>
    </p:spTree>
    <p:extLst>
      <p:ext uri="{BB962C8B-B14F-4D97-AF65-F5344CB8AC3E}">
        <p14:creationId xmlns:p14="http://schemas.microsoft.com/office/powerpoint/2010/main" val="593742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371600"/>
          </a:xfrm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Dupa generarea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iei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ve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 putea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trece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numele unui nou moment al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iei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ș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apoi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pute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trece la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realizarea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acestuia.</a:t>
            </a:r>
            <a:endParaRPr lang="ro-RO" sz="2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16151"/>
            <a:ext cx="2103620" cy="340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55" t="44388" r="85033" b="47505"/>
          <a:stretch/>
        </p:blipFill>
        <p:spPr bwMode="auto">
          <a:xfrm>
            <a:off x="3948221" y="2819400"/>
            <a:ext cx="354420" cy="69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95801" y="2689315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>
                <a:latin typeface="Calibri" pitchFamily="34" charset="0"/>
                <a:cs typeface="Calibri" pitchFamily="34" charset="0"/>
              </a:rPr>
              <a:t>Permite ordonarea momentlor în cadrul lecției</a:t>
            </a:r>
            <a:endParaRPr lang="ro-RO" sz="28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57" t="44409" r="13081" b="47505"/>
          <a:stretch/>
        </p:blipFill>
        <p:spPr bwMode="auto">
          <a:xfrm>
            <a:off x="3880883" y="3875043"/>
            <a:ext cx="489096" cy="692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48201" y="3866183"/>
            <a:ext cx="411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sz="2800" dirty="0">
                <a:latin typeface="Calibri" pitchFamily="34" charset="0"/>
                <a:cs typeface="Calibri" pitchFamily="34" charset="0"/>
              </a:rPr>
              <a:t>Permite </a:t>
            </a:r>
            <a:r>
              <a:rPr lang="ro-RO" sz="2800" dirty="0" smtClean="0">
                <a:latin typeface="Calibri" pitchFamily="34" charset="0"/>
                <a:cs typeface="Calibri" pitchFamily="34" charset="0"/>
              </a:rPr>
              <a:t>ștergerea unui moment</a:t>
            </a:r>
            <a:endParaRPr lang="ro-RO" sz="2800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995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676400"/>
          </a:xfrm>
        </p:spPr>
        <p:txBody>
          <a:bodyPr>
            <a:noAutofit/>
          </a:bodyPr>
          <a:lstStyle/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Semnificație butoanelor din cadrul unui moment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filmul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momentul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lecție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cuprinde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elemente multimedia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;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creionul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momentul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lecție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transmite noi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cunoștințe</a:t>
            </a:r>
            <a:endParaRPr lang="ro-RO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ochelarii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momentul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are ca scop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evaluarea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elevilor.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3124200"/>
            <a:ext cx="38290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4331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 smtClean="0"/>
              <a:t>Teste de evaluare în EDU </a:t>
            </a:r>
            <a:r>
              <a:rPr lang="ro-RO" sz="4000" b="1" dirty="0"/>
              <a:t>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352799"/>
          </a:xfrm>
        </p:spPr>
        <p:txBody>
          <a:bodyPr>
            <a:noAutofit/>
          </a:bodyPr>
          <a:lstStyle/>
          <a:p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Aplicatia EDU Integrator permite implementarea unor teste de evaluare.</a:t>
            </a:r>
          </a:p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Alegerea tipului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test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dorit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butonul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„Evaluare”. </a:t>
            </a:r>
            <a:endParaRPr lang="en-US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Exist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trei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tipuri de teste: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teste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 un singur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răspuns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corect;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teste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 cel mult patru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răspunsuri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corecte;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teste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cu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răspuns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deschis: în cadrul acestui tip de test, elevul va putea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scrie un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text. În acest caz evaluarea va fi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realizată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către profesor.</a:t>
            </a:r>
            <a:endParaRPr lang="ro-RO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55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 smtClean="0"/>
              <a:t>Teste de evaluare în EDU </a:t>
            </a:r>
            <a:r>
              <a:rPr lang="ro-RO" sz="4000" b="1" dirty="0"/>
              <a:t>Integrator</a:t>
            </a:r>
            <a:endParaRPr lang="ro-RO" sz="4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13" y="1162050"/>
            <a:ext cx="7953375" cy="4533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42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Autofit/>
          </a:bodyPr>
          <a:lstStyle/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ermite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punerea în practică a scenariului realizat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în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InfoPath</a:t>
            </a:r>
            <a:endParaRPr lang="vi-VN" sz="2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Lecțiile sunt organizate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în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unități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învățare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ndependente,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fiecare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fiind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împărțită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la rândul ei în mai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multe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ecrane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- cadre.</a:t>
            </a:r>
          </a:p>
          <a:p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“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Fiecare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ecran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este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dezvoltat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prin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vi-VN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concatenarea unor </a:t>
            </a:r>
            <a:r>
              <a:rPr lang="vi-VN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itemi de învățare. </a:t>
            </a:r>
            <a:endParaRPr lang="ro-RO" sz="2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o-RO" sz="4000" b="1" dirty="0" smtClean="0"/>
              <a:t>EduIntegrator</a:t>
            </a:r>
            <a:endParaRPr lang="ro-RO" sz="4000" dirty="0"/>
          </a:p>
        </p:txBody>
      </p:sp>
    </p:spTree>
    <p:extLst>
      <p:ext uri="{BB962C8B-B14F-4D97-AF65-F5344CB8AC3E}">
        <p14:creationId xmlns:p14="http://schemas.microsoft.com/office/powerpoint/2010/main" val="72851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ro-RO" sz="4000" b="1" dirty="0"/>
              <a:t>Instalarea aplica</a:t>
            </a:r>
            <a:r>
              <a:rPr lang="ro-RO" sz="4000" dirty="0"/>
              <a:t>t</a:t>
            </a:r>
            <a:r>
              <a:rPr lang="ro-RO" sz="4000" b="1" dirty="0"/>
              <a:t>iei</a:t>
            </a:r>
            <a:endParaRPr lang="ro-RO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Instalarea aplicaţie XAMPP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Server cu diverse servicii internet.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Necesar rulării aplicaţiei EduIntegrator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Download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b="1" dirty="0">
                <a:solidFill>
                  <a:schemeClr val="tx1"/>
                </a:solidFill>
                <a:hlinkClick r:id="rId2"/>
              </a:rPr>
              <a:t>http://</a:t>
            </a:r>
            <a:r>
              <a:rPr lang="ro-RO" sz="2000" b="1" dirty="0" smtClean="0">
                <a:solidFill>
                  <a:schemeClr val="tx1"/>
                </a:solidFill>
                <a:hlinkClick r:id="rId2"/>
              </a:rPr>
              <a:t>www.apachefriends.org/download.php?xampp-win32-1.7.3.exe</a:t>
            </a:r>
            <a:endParaRPr lang="ro-RO" sz="2000" b="1" dirty="0" smtClean="0">
              <a:solidFill>
                <a:schemeClr val="tx1"/>
              </a:solidFill>
            </a:endParaRPr>
          </a:p>
          <a:p>
            <a:pPr marL="457200" lvl="1" indent="0">
              <a:buNone/>
            </a:pPr>
            <a:r>
              <a:rPr lang="ro-RO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  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sau căutare pe Google (XAMPP Download)</a:t>
            </a:r>
          </a:p>
          <a:p>
            <a:pPr lvl="1"/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șterge directorul c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:/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xampp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/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htdocs</a:t>
            </a:r>
            <a:endParaRPr lang="en-US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În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locul directorului sters vom dezarhiva fisierul </a:t>
            </a:r>
            <a:r>
              <a:rPr lang="ro-RO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htdocs.zip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al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aplica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ți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ei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EduIntegrator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 pornește serverul APACHE (Start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Programs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XAMPP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for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Windows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XAMPP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Control Panel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ș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apoi „Start” din dreptul serviciilor „Apache” si „MySql”.</a:t>
            </a:r>
            <a:endParaRPr lang="ro-RO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6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r>
              <a:rPr lang="ro-RO" sz="4000" b="1" dirty="0" smtClean="0"/>
              <a:t>Lansarea în execuție</a:t>
            </a:r>
            <a:endParaRPr lang="ro-RO" sz="4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752600"/>
            <a:ext cx="3352800" cy="286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1066800"/>
          </a:xfrm>
        </p:spPr>
        <p:txBody>
          <a:bodyPr>
            <a:normAutofit/>
          </a:bodyPr>
          <a:lstStyle/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 pornește serverul APACHE (Start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Programs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XAMPP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for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Windows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  <a:sym typeface="Wingdings" pitchFamily="2" charset="2"/>
              </a:rPr>
              <a:t>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XAMPP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Control Panel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ș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apoi „Start” din dreptul serviciilor „Apache” si „MySql”.</a:t>
            </a:r>
            <a:endParaRPr lang="ro-RO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4572000"/>
            <a:ext cx="82296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În Internet Explorer, la bara de adrese introducem </a:t>
            </a:r>
            <a:r>
              <a:rPr lang="ro-RO" sz="20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http://localhost/</a:t>
            </a:r>
          </a:p>
        </p:txBody>
      </p:sp>
    </p:spTree>
    <p:extLst>
      <p:ext uri="{BB962C8B-B14F-4D97-AF65-F5344CB8AC3E}">
        <p14:creationId xmlns:p14="http://schemas.microsoft.com/office/powerpoint/2010/main" val="2502877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838200"/>
            <a:ext cx="4649066" cy="247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37338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Cearea unei lecții noi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click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butonul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“</a:t>
            </a:r>
            <a:r>
              <a:rPr lang="en-U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ție nouă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</a:t>
            </a:r>
            <a:endParaRPr lang="ro-RO" sz="2000" b="1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0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074" y="914400"/>
            <a:ext cx="5488900" cy="48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514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Butoanele „Audio”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și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„Video”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inserarea de materiale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audio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(fisiere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mp3), respectiv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video (fișiere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flv). </a:t>
            </a:r>
            <a:endParaRPr lang="ro-RO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Utilizatorul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va avea la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dispoziție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 „player”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care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permite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pornirea, oprirea, reglarea volumului pentru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fiecare film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sau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melodie 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importate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Butoanele „Text” si „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Formul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matematic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 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lvl="1"/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permit deschiderea unor ferestre de editare a unui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text simplu</a:t>
            </a:r>
            <a:r>
              <a:rPr lang="ro-RO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respectiv a unor formule (matematice, chimice etc.). </a:t>
            </a:r>
            <a:endParaRPr lang="ro-RO" sz="20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Butoanele „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Imagine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 si „Obiecte Flash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</a:t>
            </a:r>
          </a:p>
          <a:p>
            <a:pPr lvl="1"/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Aceste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butoane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permit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inerarea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în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es-E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</a:t>
            </a:r>
            <a:r>
              <a:rPr lang="es-E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unor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imagini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</a:t>
            </a:r>
            <a:r>
              <a:rPr lang="es-ES" sz="2000" dirty="0" err="1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respectiv</a:t>
            </a:r>
            <a:r>
              <a:rPr lang="es-ES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 </a:t>
            </a:r>
            <a:r>
              <a:rPr lang="es-ES" sz="20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unor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animații realizate cu ajutorul Adobe Flash</a:t>
            </a:r>
          </a:p>
          <a:p>
            <a:pPr lvl="1"/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Modificarea lăț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ii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ș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 în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ț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ii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imaginilor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inserate</a:t>
            </a: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„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Editare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” (bifarea op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ţ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iunii </a:t>
            </a:r>
            <a:r>
              <a:rPr lang="it-IT" sz="20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„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Men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ţ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ine propor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ţ</a:t>
            </a:r>
            <a:r>
              <a:rPr lang="it-IT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iile”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nu deform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ează</a:t>
            </a:r>
            <a:r>
              <a:rPr lang="pt-BR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imaginea</a:t>
            </a:r>
            <a:r>
              <a:rPr lang="ro-RO" sz="20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). </a:t>
            </a:r>
            <a:endParaRPr lang="ro-RO" sz="20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75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752600"/>
            <a:ext cx="7620000" cy="4033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609600"/>
          </a:xfrm>
        </p:spPr>
        <p:txBody>
          <a:bodyPr>
            <a:normAutofit/>
          </a:bodyPr>
          <a:lstStyle/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Exemplu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de moment </a:t>
            </a:r>
            <a:r>
              <a:rPr lang="en-US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creeat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cu </a:t>
            </a:r>
            <a:r>
              <a:rPr lang="en-US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EduIntegrator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80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ro-RO" sz="4000" b="1" dirty="0"/>
              <a:t>Utilizarea aplica</a:t>
            </a:r>
            <a:r>
              <a:rPr lang="ro-RO" sz="4000" dirty="0"/>
              <a:t>t</a:t>
            </a:r>
            <a:r>
              <a:rPr lang="ro-RO" sz="4000" b="1" dirty="0"/>
              <a:t>iei EDU Integrator</a:t>
            </a:r>
            <a:endParaRPr lang="ro-RO" sz="40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1600200"/>
          </a:xfrm>
        </p:spPr>
        <p:txBody>
          <a:bodyPr>
            <a:normAutofit/>
          </a:bodyPr>
          <a:lstStyle/>
          <a:p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Dupa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inserarea materialelor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dorite,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 d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ă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un nume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lectiei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precum şi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primei 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secvenţe </a:t>
            </a:r>
            <a:r>
              <a:rPr lang="ro-RO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 acesteia. </a:t>
            </a:r>
            <a:endParaRPr lang="ro-RO" sz="2800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Aceste secvenţe </a:t>
            </a:r>
            <a:r>
              <a:rPr lang="fr-F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 </a:t>
            </a:r>
            <a:r>
              <a:rPr lang="fr-FR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lec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ţ</a:t>
            </a:r>
            <a:r>
              <a:rPr lang="fr-FR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ie</a:t>
            </a:r>
            <a:r>
              <a:rPr lang="fr-F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vor fi </a:t>
            </a:r>
            <a:r>
              <a:rPr lang="fr-FR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numite</a:t>
            </a:r>
            <a:r>
              <a:rPr lang="fr-F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fr-FR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momente</a:t>
            </a:r>
            <a:r>
              <a:rPr lang="fr-F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ro-RO" sz="2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2590800"/>
            <a:ext cx="1828800" cy="2574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5257800"/>
            <a:ext cx="8458200" cy="1295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9pPr>
          </a:lstStyle>
          <a:p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Denumiri</a:t>
            </a:r>
            <a:r>
              <a:rPr lang="ro-RO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le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: </a:t>
            </a:r>
            <a:r>
              <a:rPr lang="en-US" sz="2800" dirty="0" err="1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formate</a:t>
            </a:r>
            <a:r>
              <a:rPr lang="en-US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it-IT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doar din </a:t>
            </a:r>
            <a:r>
              <a:rPr lang="it-IT" sz="28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litere mici </a:t>
            </a:r>
            <a:r>
              <a:rPr lang="it-IT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ale</a:t>
            </a:r>
          </a:p>
          <a:p>
            <a:r>
              <a:rPr lang="pt-BR" sz="28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alfabetului latin, </a:t>
            </a:r>
            <a:r>
              <a:rPr lang="pt-BR" sz="2800" b="1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eventual </a:t>
            </a:r>
            <a:r>
              <a:rPr lang="pt-BR" sz="2800" b="1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cifre</a:t>
            </a:r>
            <a:r>
              <a:rPr lang="pt-BR" sz="28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, maximum 8 caractere.</a:t>
            </a:r>
            <a:endParaRPr lang="ro-RO" sz="28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36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185</TotalTime>
  <Words>631</Words>
  <Application>Microsoft Office PowerPoint</Application>
  <PresentationFormat>On-screen Show (4:3)</PresentationFormat>
  <Paragraphs>60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Executive</vt:lpstr>
      <vt:lpstr>II.3 Aplicaţia EduIntegrator</vt:lpstr>
      <vt:lpstr>PowerPoint Presentation</vt:lpstr>
      <vt:lpstr>Instalarea aplicatiei</vt:lpstr>
      <vt:lpstr>Lansarea în execuție</vt:lpstr>
      <vt:lpstr>Utilizarea aplicatiei EDU Integrator</vt:lpstr>
      <vt:lpstr>Utilizarea aplicatiei EDU Integrator</vt:lpstr>
      <vt:lpstr>Utilizarea aplicatiei EDU Integrator</vt:lpstr>
      <vt:lpstr>Utilizarea aplicatiei EDU Integrator</vt:lpstr>
      <vt:lpstr>Utilizarea aplicatiei EDU Integrator</vt:lpstr>
      <vt:lpstr>Utilizarea aplicatiei EDU Integrator</vt:lpstr>
      <vt:lpstr>Utilizarea aplicatiei EDU Integrator</vt:lpstr>
      <vt:lpstr>Utilizarea aplicatiei EDU Integrator</vt:lpstr>
      <vt:lpstr>Teste de evaluare în EDU Integrator</vt:lpstr>
      <vt:lpstr>Teste de evaluare în EDU Integrator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UTILIZAREA AVANSATA A CALCULATOARELOR PENTRU PREGATIREA LECTIILOR, ÎN PREDARE SI EVALUARE</dc:title>
  <dc:creator>user</dc:creator>
  <cp:lastModifiedBy>Sue Davis</cp:lastModifiedBy>
  <cp:revision>33</cp:revision>
  <dcterms:created xsi:type="dcterms:W3CDTF">2012-03-09T16:49:47Z</dcterms:created>
  <dcterms:modified xsi:type="dcterms:W3CDTF">2012-03-11T14:29:29Z</dcterms:modified>
</cp:coreProperties>
</file>